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5B2A-8A46-4DBA-A452-79538EACF509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CF69B-5B66-4FF7-8FE0-76B142AD1DC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Geothermal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James Jacobs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geothermal energy?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Geothermal energy is from steam extracted from the earth and it is then converted into electric energy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they set 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Geothermal plants are set up on “hot spots” which are areas in the earth where there is years of rain water collected under ground where magma is heating it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effective?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Geothermal energy is cost efficient, reliable, sustainable, and also environmentally friendly.</a:t>
            </a:r>
          </a:p>
          <a:p>
            <a:r>
              <a:rPr lang="en-US" dirty="0" smtClean="0"/>
              <a:t>Geothermal energy also does not burn fuel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not many locations suitable for geothermal plants</a:t>
            </a:r>
          </a:p>
          <a:p>
            <a:r>
              <a:rPr lang="en-US" dirty="0" smtClean="0"/>
              <a:t>Geothermal locations sometimes temporarily or permanently run out of steam</a:t>
            </a:r>
            <a:endParaRPr lang="en-US" dirty="0"/>
          </a:p>
          <a:p>
            <a:r>
              <a:rPr lang="en-US" dirty="0" smtClean="0"/>
              <a:t>Also hazardous materials can come up along with steam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Geothermal plants create no pollution</a:t>
            </a:r>
          </a:p>
          <a:p>
            <a:r>
              <a:rPr lang="en-US" dirty="0" smtClean="0"/>
              <a:t>It takes up very little room and is very cost efficient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How's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is pumped through a hole down into the earth which is then turned into steam and sent through a turbine which then spins and turns into electrical energy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169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Geothermal Energy</vt:lpstr>
      <vt:lpstr>What is geothermal energy?</vt:lpstr>
      <vt:lpstr>Where are they set up?</vt:lpstr>
      <vt:lpstr>Is it effective?</vt:lpstr>
      <vt:lpstr>Disadvantages</vt:lpstr>
      <vt:lpstr>Advantages</vt:lpstr>
      <vt:lpstr>How's it work?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Geothermal</dc:title>
  <dc:creator>Hazleton Area School District</dc:creator>
  <cp:lastModifiedBy>Hazleton Area School District</cp:lastModifiedBy>
  <cp:revision>3</cp:revision>
  <dcterms:created xsi:type="dcterms:W3CDTF">2010-05-11T14:25:55Z</dcterms:created>
  <dcterms:modified xsi:type="dcterms:W3CDTF">2010-05-11T14:52:35Z</dcterms:modified>
</cp:coreProperties>
</file>